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http://torproject.org" TargetMode="External"/><Relationship Id="rId2" Type="http://schemas.openxmlformats.org/officeDocument/2006/relationships/hyperlink" Target="http://privacyinternational.org" TargetMode="External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Tails et Tor : Aspects Techniques et Politiques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Outils de protection de la vie privée et enjeux politiques contemporains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6125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Sources et Références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3236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290530"/>
            <a:ext cx="3588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Documentation technique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Tor Project (2023) -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torproject.org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33236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Rapports officiels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Europol 2022-2023 - usages criminels et enquêtes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33236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290530"/>
            <a:ext cx="2874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Études académiques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Privacy International (2021-2023) -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privacyinternational.org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7944" cy="1367909"/>
          </a:xfrm>
          <a:prstGeom prst="roundRect">
            <a:avLst>
              <a:gd name="adj" fmla="val 248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108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Presse spécialisée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084" y="573857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 Monde, Wired (2021-2024) - affaires récentes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7944" cy="1367909"/>
          </a:xfrm>
          <a:prstGeom prst="roundRect">
            <a:avLst>
              <a:gd name="adj" fmla="val 248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5842" y="5248156"/>
            <a:ext cx="3016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Débats institutionnels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5842" y="573857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Parlement européen 2023 - régulation anonymat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6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3362920"/>
            <a:ext cx="5512356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Plan de Présentation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1644" y="4382572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1644" y="4726662"/>
            <a:ext cx="643330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6" name="Text 3"/>
          <p:cNvSpPr/>
          <p:nvPr/>
        </p:nvSpPr>
        <p:spPr>
          <a:xfrm>
            <a:off x="771644" y="4897755"/>
            <a:ext cx="322790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Fondements techniques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1644" y="5374481"/>
            <a:ext cx="643330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Architecture Tor et système Tails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425333" y="4382572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5333" y="4726662"/>
            <a:ext cx="6433423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0" name="Text 7"/>
          <p:cNvSpPr/>
          <p:nvPr/>
        </p:nvSpPr>
        <p:spPr>
          <a:xfrm>
            <a:off x="7425333" y="4897755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Enjeux politiques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425333" y="5374481"/>
            <a:ext cx="6433423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Surveillance et liberté d'expression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71644" y="6112907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1644" y="6456998"/>
            <a:ext cx="643330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4" name="Text 11"/>
          <p:cNvSpPr/>
          <p:nvPr/>
        </p:nvSpPr>
        <p:spPr>
          <a:xfrm>
            <a:off x="771644" y="6628090"/>
            <a:ext cx="367843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Cas d'usage contemporains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71644" y="7104817"/>
            <a:ext cx="643330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Exemples récents dans le monde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425333" y="6112907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425333" y="6456998"/>
            <a:ext cx="6433423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8" name="Text 15"/>
          <p:cNvSpPr/>
          <p:nvPr/>
        </p:nvSpPr>
        <p:spPr>
          <a:xfrm>
            <a:off x="7425333" y="6628090"/>
            <a:ext cx="282321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Défis et perspectives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425333" y="7104817"/>
            <a:ext cx="6433423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Limites actuelles et évolutions futures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8281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Architecture Technique de 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626C3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Routage en oignon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Chiffrement multicouche pour anonymiser le trafic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626C3B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Réseau décentralisé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Plus de 7000 relais répartis mondialement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626C3B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Résistance à la censure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Relais aléatoires empêchent le blocage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60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Tails : Système d'Exploitation Amnésique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50588"/>
            <a:ext cx="3878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Caractéristiques principales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31732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Amnésie totale après extinction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73930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Démarrage depuis clé USB ou DVD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16128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Connexion Tor obligatoire par défaut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021229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Outils intégrés de sécurité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153656" y="3750588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Fonctionnalités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153656" y="4331732"/>
            <a:ext cx="269045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Chiffrement, messagerie sécurisée et navigation anonyme intégrés dans un système sans traces.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9479"/>
            <a:ext cx="9021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Enjeux Politiques Contemporains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6188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796546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Surveillance gouvernementale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64129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Protection des lanceurs d'alerte et journalistes contre l'espionnage numérique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66188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7965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Censure numérique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28696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Contournement des blocages Internet imposés par les régimes autoritaires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66188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7965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Liberté d'expression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28696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Communication sécurisée pour les dissidents et militants des droits humains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4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Cas d'Usage Récents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733550"/>
            <a:ext cx="30480" cy="5811441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19734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7335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17760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811417"/>
            <a:ext cx="3243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Hong Kong (2019-2024)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301835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Coordination des manifestations, augmentation de 300% du trafic Tor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Myanmar (2021)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Résistance au coup d'État militaire via Tails et Tor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Iran (2022)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43437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Contournement de la censure après "Femme, Vie, Liberté"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85371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6138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878860" y="66563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691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Russie (2023)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18208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Accès aux médias indépendants malgré les restrictions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6439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Défis et Limites Actuels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3236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3323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C914D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90530"/>
            <a:ext cx="3497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Vulnérabilités techniques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809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Attaques par corrélation de trafic et nœuds compromis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33236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03323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C914D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Pressions légales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78094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Interdiction et criminalisation dans certains pays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9086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99086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CC914D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Usages malveillants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73857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Marchés illégaux et activités cybercriminelles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99086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CC9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Stigmatisation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73857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Impact négatif sur les utilisateurs légitimes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4018"/>
            <a:ext cx="6682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Perspectives d'Évolution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1989773"/>
            <a:ext cx="3512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Améliorations techniques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4801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Protocoles post-quantiques et sécurité renforcée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2384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Cadre juridique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84107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Régulation équilibrée et reconnaissance du droit à l'anonymat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020508"/>
            <a:ext cx="2964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Adoption mainstream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51092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Démocratisation des outils et sensibilisation publique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381393"/>
            <a:ext cx="3065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IA &amp; cybersurveillance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87181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Nouvelles menaces contre l'anonymat numérique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35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76105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Tor et Tails représentent un équilibre délicat entre liberté individuelle et sécurité collective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05908"/>
            <a:ext cx="30480" cy="873204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634264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83792E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861078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Outils indispensables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435149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Contre la surveillance de masse et la censure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634264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83792E"/>
          </a:solidFill>
          <a:ln/>
        </p:spPr>
      </p:sp>
      <p:sp>
        <p:nvSpPr>
          <p:cNvPr id="9" name="Text 7"/>
          <p:cNvSpPr/>
          <p:nvPr/>
        </p:nvSpPr>
        <p:spPr>
          <a:xfrm>
            <a:off x="5443776" y="3861078"/>
            <a:ext cx="3312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Responsabilité partagée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43776" y="435149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Développeurs, utilisateurs et autorités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34264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83792E"/>
          </a:solidFill>
          <a:ln/>
        </p:spPr>
      </p:sp>
      <p:sp>
        <p:nvSpPr>
          <p:cNvPr id="12" name="Text 10"/>
          <p:cNvSpPr/>
          <p:nvPr/>
        </p:nvSpPr>
        <p:spPr>
          <a:xfrm>
            <a:off x="9866948" y="3861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Rempart essentiel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66948" y="435149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Pour les droits humains et l'éducation numérique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559266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BEF3E2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903357"/>
            <a:ext cx="283488" cy="226814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530906" y="584275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Avis personnel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Nécessité d'une éducation numérique approfondie et d'une régulation nuancée pour préserver ces outils essentiels.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2025-09-27T11:17:22Z</dcterms:created>
  <dcterms:modified xsi:type="dcterms:W3CDTF">2025-09-27T11:17:22Z</dcterms:modified>
</cp:coreProperties>
</file>